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84" r:id="rId4"/>
    <p:sldId id="273" r:id="rId5"/>
    <p:sldId id="283" r:id="rId6"/>
    <p:sldId id="265" r:id="rId7"/>
    <p:sldId id="264" r:id="rId8"/>
    <p:sldId id="282" r:id="rId9"/>
    <p:sldId id="279" r:id="rId10"/>
    <p:sldId id="281" r:id="rId11"/>
    <p:sldId id="285" r:id="rId12"/>
    <p:sldId id="286" r:id="rId13"/>
    <p:sldId id="271" r:id="rId14"/>
    <p:sldId id="272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1610 to 1640, 1570 to 1600 and Hot Dry Inflows effect the Storage more then the other inflows. </a:t>
            </a:r>
          </a:p>
          <a:p>
            <a:r>
              <a:rPr lang="en-US" dirty="0"/>
              <a:t>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50420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10% reservoir sedimentation; At largest sedimentation rate, more sensitive to inflows</a:t>
            </a:r>
            <a:endParaRPr lang="en-US" sz="26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20" y="1660412"/>
            <a:ext cx="8463502" cy="50781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500655" y="1231975"/>
            <a:ext cx="2385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  <a:p>
            <a:pPr algn="ctr"/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coord_fixed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Storage </a:t>
            </a:r>
            <a:r>
              <a:rPr lang="en-US" sz="2600">
                <a:solidFill>
                  <a:srgbClr val="0000FF"/>
                </a:solidFill>
                <a:latin typeface="Comic Sans MS" panose="030F0702030302020204" pitchFamily="66" charset="0"/>
              </a:rPr>
              <a:t>vulnerabilities in </a:t>
            </a:r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long &amp; severe droughts even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MESSAGE?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F82C8-E0B0-411C-AD76-AB5A0EB07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56" y="1463040"/>
            <a:ext cx="7279795" cy="50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3DC0F-2A9E-4AF2-966C-3F27228EFD00}"/>
              </a:ext>
            </a:extLst>
          </p:cNvPr>
          <p:cNvSpPr/>
          <p:nvPr/>
        </p:nvSpPr>
        <p:spPr>
          <a:xfrm>
            <a:off x="8876559" y="228600"/>
            <a:ext cx="23852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Compare modeled shortage to DCP shortage</a:t>
            </a:r>
          </a:p>
        </p:txBody>
      </p:sp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F7E86-5B62-4C91-A164-07FF741E2E24}"/>
              </a:ext>
            </a:extLst>
          </p:cNvPr>
          <p:cNvSpPr/>
          <p:nvPr/>
        </p:nvSpPr>
        <p:spPr>
          <a:xfrm>
            <a:off x="8876559" y="228600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Evaporation slide</a:t>
            </a:r>
          </a:p>
        </p:txBody>
      </p:sp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unclear?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new for you? What changes your thinking?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should we change for draft &amp; final reports?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1261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638853" y="4833514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569985" y="2424369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06100" y="3155642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38853" y="53863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328067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8798924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14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407134" y="448772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8799997" y="3721612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80230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81117"/>
              </p:ext>
            </p:extLst>
          </p:nvPr>
        </p:nvGraphicFramePr>
        <p:xfrm>
          <a:off x="6135071" y="2923685"/>
          <a:ext cx="5815741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55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64912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3874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BAF9A-292D-4374-A78B-29CF77A24E23}"/>
              </a:ext>
            </a:extLst>
          </p:cNvPr>
          <p:cNvSpPr/>
          <p:nvPr/>
        </p:nvSpPr>
        <p:spPr>
          <a:xfrm>
            <a:off x="200217" y="411408"/>
            <a:ext cx="4326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Determine value for Single debris event – 6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/583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okay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718</Words>
  <Application>Microsoft Office PowerPoint</Application>
  <PresentationFormat>Widescreen</PresentationFormat>
  <Paragraphs>171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Jacob Everitt</cp:lastModifiedBy>
  <cp:revision>61</cp:revision>
  <dcterms:created xsi:type="dcterms:W3CDTF">2020-02-26T02:23:49Z</dcterms:created>
  <dcterms:modified xsi:type="dcterms:W3CDTF">2020-02-27T05:08:19Z</dcterms:modified>
</cp:coreProperties>
</file>